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avi" ContentType="video/avi"/>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
  </p:notesMasterIdLst>
  <p:sldIdLst>
    <p:sldId id="260" r:id="rId3"/>
    <p:sldId id="257" r:id="rId4"/>
    <p:sldId id="256" r:id="rId5"/>
    <p:sldId id="258" r:id="rId6"/>
    <p:sldId id="259"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A5F76-6AA4-4792-BC36-3473EE028CBF}" type="datetimeFigureOut">
              <a:rPr lang="en-US" smtClean="0"/>
              <a:t>2/25/2012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5807CC-B6C5-4C66-9EA8-740B6F71D60F}" type="slidenum">
              <a:rPr lang="en-US" smtClean="0"/>
              <a:t>‹#›</a:t>
            </a:fld>
            <a:endParaRPr lang="en-US"/>
          </a:p>
        </p:txBody>
      </p:sp>
    </p:spTree>
    <p:extLst>
      <p:ext uri="{BB962C8B-B14F-4D97-AF65-F5344CB8AC3E}">
        <p14:creationId xmlns:p14="http://schemas.microsoft.com/office/powerpoint/2010/main" val="816574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5807CC-B6C5-4C66-9EA8-740B6F71D60F}" type="slidenum">
              <a:rPr lang="en-US" smtClean="0"/>
              <a:t>1</a:t>
            </a:fld>
            <a:endParaRPr lang="en-US"/>
          </a:p>
        </p:txBody>
      </p:sp>
    </p:spTree>
    <p:extLst>
      <p:ext uri="{BB962C8B-B14F-4D97-AF65-F5344CB8AC3E}">
        <p14:creationId xmlns:p14="http://schemas.microsoft.com/office/powerpoint/2010/main" val="3111325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about</a:t>
            </a:r>
            <a:endParaRPr lang="en-US" dirty="0"/>
          </a:p>
        </p:txBody>
      </p:sp>
      <p:sp>
        <p:nvSpPr>
          <p:cNvPr id="4" name="Slide Number Placeholder 3"/>
          <p:cNvSpPr>
            <a:spLocks noGrp="1"/>
          </p:cNvSpPr>
          <p:nvPr>
            <p:ph type="sldNum" sz="quarter" idx="10"/>
          </p:nvPr>
        </p:nvSpPr>
        <p:spPr/>
        <p:txBody>
          <a:bodyPr/>
          <a:lstStyle/>
          <a:p>
            <a:fld id="{745807CC-B6C5-4C66-9EA8-740B6F71D60F}" type="slidenum">
              <a:rPr lang="en-US" smtClean="0"/>
              <a:t>2</a:t>
            </a:fld>
            <a:endParaRPr lang="en-US"/>
          </a:p>
        </p:txBody>
      </p:sp>
    </p:spTree>
    <p:extLst>
      <p:ext uri="{BB962C8B-B14F-4D97-AF65-F5344CB8AC3E}">
        <p14:creationId xmlns:p14="http://schemas.microsoft.com/office/powerpoint/2010/main" val="2768845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Kind of example</a:t>
            </a:r>
            <a:endParaRPr lang="en-US" dirty="0"/>
          </a:p>
        </p:txBody>
      </p:sp>
      <p:sp>
        <p:nvSpPr>
          <p:cNvPr id="4" name="Slide Number Placeholder 3"/>
          <p:cNvSpPr>
            <a:spLocks noGrp="1"/>
          </p:cNvSpPr>
          <p:nvPr>
            <p:ph type="sldNum" sz="quarter" idx="10"/>
          </p:nvPr>
        </p:nvSpPr>
        <p:spPr/>
        <p:txBody>
          <a:bodyPr/>
          <a:lstStyle/>
          <a:p>
            <a:fld id="{745807CC-B6C5-4C66-9EA8-740B6F71D60F}" type="slidenum">
              <a:rPr lang="en-US" smtClean="0"/>
              <a:t>3</a:t>
            </a:fld>
            <a:endParaRPr lang="en-US"/>
          </a:p>
        </p:txBody>
      </p:sp>
    </p:spTree>
    <p:extLst>
      <p:ext uri="{BB962C8B-B14F-4D97-AF65-F5344CB8AC3E}">
        <p14:creationId xmlns:p14="http://schemas.microsoft.com/office/powerpoint/2010/main" val="3194418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about</a:t>
            </a:r>
            <a:endParaRPr lang="en-US" dirty="0"/>
          </a:p>
        </p:txBody>
      </p:sp>
      <p:sp>
        <p:nvSpPr>
          <p:cNvPr id="4" name="Slide Number Placeholder 3"/>
          <p:cNvSpPr>
            <a:spLocks noGrp="1"/>
          </p:cNvSpPr>
          <p:nvPr>
            <p:ph type="sldNum" sz="quarter" idx="10"/>
          </p:nvPr>
        </p:nvSpPr>
        <p:spPr/>
        <p:txBody>
          <a:bodyPr/>
          <a:lstStyle/>
          <a:p>
            <a:fld id="{745807CC-B6C5-4C66-9EA8-740B6F71D60F}" type="slidenum">
              <a:rPr lang="en-US" smtClean="0"/>
              <a:t>4</a:t>
            </a:fld>
            <a:endParaRPr lang="en-US"/>
          </a:p>
        </p:txBody>
      </p:sp>
    </p:spTree>
    <p:extLst>
      <p:ext uri="{BB962C8B-B14F-4D97-AF65-F5344CB8AC3E}">
        <p14:creationId xmlns:p14="http://schemas.microsoft.com/office/powerpoint/2010/main" val="3973058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5807CC-B6C5-4C66-9EA8-740B6F71D60F}" type="slidenum">
              <a:rPr lang="en-US" smtClean="0"/>
              <a:t>5</a:t>
            </a:fld>
            <a:endParaRPr lang="en-US"/>
          </a:p>
        </p:txBody>
      </p:sp>
    </p:spTree>
    <p:extLst>
      <p:ext uri="{BB962C8B-B14F-4D97-AF65-F5344CB8AC3E}">
        <p14:creationId xmlns:p14="http://schemas.microsoft.com/office/powerpoint/2010/main" val="3678170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D85E30-5A4C-4B20-A88A-EA7C77C1780A}"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2439368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D85E30-5A4C-4B20-A88A-EA7C77C1780A}" type="datetimeFigureOut">
              <a:rPr lang="en-US" smtClean="0"/>
              <a:t>2/25/2012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172363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D85E30-5A4C-4B20-A88A-EA7C77C1780A}"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32176325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D85E30-5A4C-4B20-A88A-EA7C77C1780A}"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2374781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6DD4B2-97E1-4333-8133-73DDA5E6AF85}"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4145897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6DD4B2-97E1-4333-8133-73DDA5E6AF85}"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3205101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6DD4B2-97E1-4333-8133-73DDA5E6AF85}"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38949796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6DD4B2-97E1-4333-8133-73DDA5E6AF85}" type="datetimeFigureOut">
              <a:rPr lang="en-US" smtClean="0"/>
              <a:t>2/25/2012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11108838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6DD4B2-97E1-4333-8133-73DDA5E6AF85}" type="datetimeFigureOut">
              <a:rPr lang="en-US" smtClean="0"/>
              <a:t>2/25/2012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41748729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6DD4B2-97E1-4333-8133-73DDA5E6AF85}" type="datetimeFigureOut">
              <a:rPr lang="en-US" smtClean="0"/>
              <a:t>2/25/2012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34752094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formation">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6DD4B2-97E1-4333-8133-73DDA5E6AF85}" type="datetimeFigureOut">
              <a:rPr lang="en-US" smtClean="0"/>
              <a:t>2/25/2012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DC13C0-E39A-4A86-88B3-18429D6DABD8}" type="slidenum">
              <a:rPr lang="en-US" smtClean="0"/>
              <a:t>‹#›</a:t>
            </a:fld>
            <a:endParaRPr lang="en-US"/>
          </a:p>
        </p:txBody>
      </p:sp>
      <p:sp>
        <p:nvSpPr>
          <p:cNvPr id="8" name="Text Placeholder 7"/>
          <p:cNvSpPr>
            <a:spLocks noGrp="1"/>
          </p:cNvSpPr>
          <p:nvPr>
            <p:ph type="body" sz="quarter" idx="14" hasCustomPrompt="1"/>
          </p:nvPr>
        </p:nvSpPr>
        <p:spPr>
          <a:xfrm>
            <a:off x="3276600" y="1981200"/>
            <a:ext cx="1828800" cy="304800"/>
          </a:xfrm>
          <a:prstGeom prst="rect">
            <a:avLst/>
          </a:prstGeom>
        </p:spPr>
        <p:txBody>
          <a:bodyPr/>
          <a:lstStyle>
            <a:lvl1pPr>
              <a:defRPr sz="1600"/>
            </a:lvl1pPr>
          </a:lstStyle>
          <a:p>
            <a:pPr lvl="0"/>
            <a:r>
              <a:rPr lang="en-US" dirty="0" smtClean="0"/>
              <a:t>Insert name</a:t>
            </a:r>
            <a:endParaRPr lang="en-US" dirty="0"/>
          </a:p>
        </p:txBody>
      </p:sp>
      <p:sp>
        <p:nvSpPr>
          <p:cNvPr id="9" name="TextBox 8"/>
          <p:cNvSpPr txBox="1"/>
          <p:nvPr userDrawn="1"/>
        </p:nvSpPr>
        <p:spPr>
          <a:xfrm>
            <a:off x="533400" y="685800"/>
            <a:ext cx="8229600" cy="381000"/>
          </a:xfrm>
          <a:prstGeom prst="rect">
            <a:avLst/>
          </a:prstGeom>
          <a:noFill/>
        </p:spPr>
        <p:txBody>
          <a:bodyPr wrap="square" rtlCol="0">
            <a:spAutoFit/>
          </a:bodyPr>
          <a:lstStyle/>
          <a:p>
            <a:r>
              <a:rPr lang="en-US" dirty="0" smtClean="0"/>
              <a:t>Click on the box next to the correct symbiotic relationship</a:t>
            </a:r>
            <a:r>
              <a:rPr lang="en-US" baseline="0" dirty="0" smtClean="0"/>
              <a:t> shown in the video. </a:t>
            </a:r>
            <a:endParaRPr lang="en-US" dirty="0"/>
          </a:p>
        </p:txBody>
      </p:sp>
      <p:sp>
        <p:nvSpPr>
          <p:cNvPr id="14" name="Text Placeholder 7"/>
          <p:cNvSpPr>
            <a:spLocks noGrp="1"/>
          </p:cNvSpPr>
          <p:nvPr>
            <p:ph type="body" sz="quarter" idx="16" hasCustomPrompt="1"/>
          </p:nvPr>
        </p:nvSpPr>
        <p:spPr>
          <a:xfrm>
            <a:off x="3276600" y="3048000"/>
            <a:ext cx="1828800" cy="304800"/>
          </a:xfrm>
          <a:prstGeom prst="rect">
            <a:avLst/>
          </a:prstGeom>
        </p:spPr>
        <p:txBody>
          <a:bodyPr/>
          <a:lstStyle>
            <a:lvl1pPr>
              <a:defRPr sz="1600"/>
            </a:lvl1pPr>
          </a:lstStyle>
          <a:p>
            <a:pPr lvl="0"/>
            <a:r>
              <a:rPr lang="en-US" dirty="0" smtClean="0"/>
              <a:t>Insert name</a:t>
            </a:r>
            <a:endParaRPr lang="en-US" dirty="0"/>
          </a:p>
        </p:txBody>
      </p:sp>
      <p:sp>
        <p:nvSpPr>
          <p:cNvPr id="15" name="Text Placeholder 7"/>
          <p:cNvSpPr>
            <a:spLocks noGrp="1"/>
          </p:cNvSpPr>
          <p:nvPr>
            <p:ph type="body" sz="quarter" idx="17" hasCustomPrompt="1"/>
          </p:nvPr>
        </p:nvSpPr>
        <p:spPr>
          <a:xfrm>
            <a:off x="3276600" y="4038600"/>
            <a:ext cx="1828800" cy="304800"/>
          </a:xfrm>
          <a:prstGeom prst="rect">
            <a:avLst/>
          </a:prstGeom>
        </p:spPr>
        <p:txBody>
          <a:bodyPr/>
          <a:lstStyle>
            <a:lvl1pPr>
              <a:defRPr sz="1600"/>
            </a:lvl1pPr>
          </a:lstStyle>
          <a:p>
            <a:pPr lvl="0"/>
            <a:r>
              <a:rPr lang="en-US" dirty="0" smtClean="0"/>
              <a:t>Insert name</a:t>
            </a:r>
            <a:endParaRPr lang="en-US" dirty="0"/>
          </a:p>
        </p:txBody>
      </p:sp>
      <p:sp>
        <p:nvSpPr>
          <p:cNvPr id="23" name="Content Placeholder 22"/>
          <p:cNvSpPr>
            <a:spLocks noGrp="1"/>
          </p:cNvSpPr>
          <p:nvPr>
            <p:ph sz="quarter" idx="19"/>
          </p:nvPr>
        </p:nvSpPr>
        <p:spPr>
          <a:xfrm>
            <a:off x="685800" y="1828800"/>
            <a:ext cx="2286000" cy="3352800"/>
          </a:xfrm>
          <a:prstGeom prst="rect">
            <a:avLst/>
          </a:prstGeom>
        </p:spPr>
        <p:txBody>
          <a:bodyPr/>
          <a:lstStyle>
            <a:lvl1pPr>
              <a:defRPr baseline="0"/>
            </a:lvl1pPr>
          </a:lstStyle>
          <a:p>
            <a:pPr lvl="0"/>
            <a:endParaRPr lang="en-US" dirty="0"/>
          </a:p>
        </p:txBody>
      </p:sp>
      <p:sp>
        <p:nvSpPr>
          <p:cNvPr id="24" name="Text Placeholder 7"/>
          <p:cNvSpPr>
            <a:spLocks noGrp="1"/>
          </p:cNvSpPr>
          <p:nvPr>
            <p:ph type="body" sz="quarter" idx="20" hasCustomPrompt="1"/>
          </p:nvPr>
        </p:nvSpPr>
        <p:spPr>
          <a:xfrm>
            <a:off x="5334000" y="1981200"/>
            <a:ext cx="1828800" cy="304800"/>
          </a:xfrm>
          <a:prstGeom prst="rect">
            <a:avLst/>
          </a:prstGeom>
        </p:spPr>
        <p:txBody>
          <a:bodyPr/>
          <a:lstStyle>
            <a:lvl1pPr>
              <a:defRPr sz="1600"/>
            </a:lvl1pPr>
          </a:lstStyle>
          <a:p>
            <a:pPr lvl="0"/>
            <a:r>
              <a:rPr lang="en-US" dirty="0" smtClean="0"/>
              <a:t>Insert guidance</a:t>
            </a:r>
            <a:endParaRPr lang="en-US" dirty="0"/>
          </a:p>
        </p:txBody>
      </p:sp>
      <p:sp>
        <p:nvSpPr>
          <p:cNvPr id="25" name="Text Placeholder 7"/>
          <p:cNvSpPr>
            <a:spLocks noGrp="1"/>
          </p:cNvSpPr>
          <p:nvPr>
            <p:ph type="body" sz="quarter" idx="21" hasCustomPrompt="1"/>
          </p:nvPr>
        </p:nvSpPr>
        <p:spPr>
          <a:xfrm>
            <a:off x="5334000" y="3048000"/>
            <a:ext cx="1828800" cy="304800"/>
          </a:xfrm>
          <a:prstGeom prst="rect">
            <a:avLst/>
          </a:prstGeom>
        </p:spPr>
        <p:txBody>
          <a:bodyPr/>
          <a:lstStyle>
            <a:lvl1pPr>
              <a:defRPr sz="1600"/>
            </a:lvl1pPr>
          </a:lstStyle>
          <a:p>
            <a:pPr lvl="0"/>
            <a:r>
              <a:rPr lang="en-US" dirty="0" smtClean="0"/>
              <a:t>Insert guidance</a:t>
            </a:r>
            <a:endParaRPr lang="en-US" dirty="0"/>
          </a:p>
        </p:txBody>
      </p:sp>
      <p:sp>
        <p:nvSpPr>
          <p:cNvPr id="26" name="Text Placeholder 7"/>
          <p:cNvSpPr>
            <a:spLocks noGrp="1"/>
          </p:cNvSpPr>
          <p:nvPr>
            <p:ph type="body" sz="quarter" idx="22" hasCustomPrompt="1"/>
          </p:nvPr>
        </p:nvSpPr>
        <p:spPr>
          <a:xfrm>
            <a:off x="5334000" y="4038600"/>
            <a:ext cx="1828800" cy="304800"/>
          </a:xfrm>
          <a:prstGeom prst="rect">
            <a:avLst/>
          </a:prstGeom>
        </p:spPr>
        <p:txBody>
          <a:bodyPr/>
          <a:lstStyle>
            <a:lvl1pPr>
              <a:defRPr sz="1600"/>
            </a:lvl1pPr>
          </a:lstStyle>
          <a:p>
            <a:pPr lvl="0"/>
            <a:r>
              <a:rPr lang="en-US" dirty="0" smtClean="0"/>
              <a:t>Insert guidance</a:t>
            </a:r>
            <a:endParaRPr lang="en-US" dirty="0"/>
          </a:p>
        </p:txBody>
      </p:sp>
      <p:sp>
        <p:nvSpPr>
          <p:cNvPr id="28" name="Content Placeholder 27"/>
          <p:cNvSpPr>
            <a:spLocks noGrp="1"/>
          </p:cNvSpPr>
          <p:nvPr>
            <p:ph sz="quarter" idx="23"/>
          </p:nvPr>
        </p:nvSpPr>
        <p:spPr>
          <a:xfrm>
            <a:off x="7391400" y="1981200"/>
            <a:ext cx="1447800" cy="914400"/>
          </a:xfrm>
          <a:prstGeom prst="rect">
            <a:avLst/>
          </a:prstGeom>
        </p:spPr>
        <p:txBody>
          <a:bodyPr/>
          <a:lstStyle/>
          <a:p>
            <a:pPr lvl="0"/>
            <a:endParaRPr lang="en-US" dirty="0"/>
          </a:p>
        </p:txBody>
      </p:sp>
      <p:sp>
        <p:nvSpPr>
          <p:cNvPr id="29" name="Content Placeholder 27"/>
          <p:cNvSpPr>
            <a:spLocks noGrp="1"/>
          </p:cNvSpPr>
          <p:nvPr>
            <p:ph sz="quarter" idx="24"/>
          </p:nvPr>
        </p:nvSpPr>
        <p:spPr>
          <a:xfrm>
            <a:off x="7391400" y="3048000"/>
            <a:ext cx="1447800" cy="914400"/>
          </a:xfrm>
          <a:prstGeom prst="rect">
            <a:avLst/>
          </a:prstGeom>
        </p:spPr>
        <p:txBody>
          <a:bodyPr/>
          <a:lstStyle/>
          <a:p>
            <a:pPr lvl="0"/>
            <a:endParaRPr lang="en-US" dirty="0"/>
          </a:p>
        </p:txBody>
      </p:sp>
      <p:sp>
        <p:nvSpPr>
          <p:cNvPr id="30" name="Content Placeholder 27"/>
          <p:cNvSpPr>
            <a:spLocks noGrp="1"/>
          </p:cNvSpPr>
          <p:nvPr>
            <p:ph sz="quarter" idx="25"/>
          </p:nvPr>
        </p:nvSpPr>
        <p:spPr>
          <a:xfrm>
            <a:off x="7391400" y="4038600"/>
            <a:ext cx="1447800" cy="914400"/>
          </a:xfrm>
          <a:prstGeom prst="rect">
            <a:avLst/>
          </a:prstGeom>
        </p:spPr>
        <p:txBody>
          <a:bodyPr/>
          <a:lstStyle/>
          <a:p>
            <a:pPr lvl="0"/>
            <a:endParaRPr lang="en-US" dirty="0"/>
          </a:p>
        </p:txBody>
      </p:sp>
    </p:spTree>
    <p:extLst>
      <p:ext uri="{BB962C8B-B14F-4D97-AF65-F5344CB8AC3E}">
        <p14:creationId xmlns:p14="http://schemas.microsoft.com/office/powerpoint/2010/main" val="3331016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childTnLst>
              </p:cTn>
              <p:nextCondLst>
                <p:cond evt="onClick" delay="0">
                  <p:tgtEl>
                    <p:spTgt spid="9"/>
                  </p:tgtEl>
                </p:cond>
              </p:nextCondLst>
            </p:seq>
          </p:childTnLst>
        </p:cTn>
      </p:par>
    </p:tnLst>
    <p:bldLst>
      <p:bldP spid="24" grpId="0" build="p">
        <p:tmplLst>
          <p:tmpl lvl="1">
            <p:tnLst>
              <p:par>
                <p:cTn presetID="1" presetClass="entr" presetSubtype="0" fill="hold" nodeType="clickEffect">
                  <p:stCondLst>
                    <p:cond delay="0"/>
                  </p:stCondLst>
                  <p:childTnLst>
                    <p:set>
                      <p:cBhvr>
                        <p:cTn dur="1" fill="hold">
                          <p:stCondLst>
                            <p:cond delay="0"/>
                          </p:stCondLst>
                        </p:cTn>
                        <p:tgtEl>
                          <p:spTgt spid="24"/>
                        </p:tgtEl>
                        <p:attrNameLst>
                          <p:attrName>style.visibility</p:attrName>
                        </p:attrNameLst>
                      </p:cBhvr>
                      <p:to>
                        <p:strVal val="visible"/>
                      </p:to>
                    </p:set>
                  </p:childTnLst>
                </p:cTn>
              </p:par>
            </p:tnLst>
          </p:tmpl>
        </p:tmplLst>
      </p:bldP>
      <p:bldP spid="28" grpId="0" build="p">
        <p:tmplLst>
          <p:tmpl lvl="1">
            <p:tnLst>
              <p:par>
                <p:cTn presetID="1" presetClass="entr" presetSubtype="0" fill="hold" nodeType="clickEffect" nodePh="1">
                  <p:stCondLst>
                    <p:cond delay="0"/>
                  </p:stCondLst>
                  <p:endCondLst>
                    <p:cond evt="begin" delay="0">
                      <p:tn val="9"/>
                    </p:cond>
                  </p:endCondLst>
                  <p:childTnLst>
                    <p:set>
                      <p:cBhvr>
                        <p:cTn dur="1" fill="hold">
                          <p:stCondLst>
                            <p:cond delay="0"/>
                          </p:stCondLst>
                        </p:cTn>
                        <p:tgtEl>
                          <p:spTgt spid="28"/>
                        </p:tgtEl>
                        <p:attrNameLst>
                          <p:attrName>style.visibility</p:attrName>
                        </p:attrNameLst>
                      </p:cBhvr>
                      <p:to>
                        <p:strVal val="visible"/>
                      </p:to>
                    </p:se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D85E30-5A4C-4B20-A88A-EA7C77C1780A}"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11342899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6DD4B2-97E1-4333-8133-73DDA5E6AF85}" type="datetimeFigureOut">
              <a:rPr lang="en-US" smtClean="0"/>
              <a:t>2/25/2012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17646144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6DD4B2-97E1-4333-8133-73DDA5E6AF85}" type="datetimeFigureOut">
              <a:rPr lang="en-US" smtClean="0"/>
              <a:t>2/25/2012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255351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6DD4B2-97E1-4333-8133-73DDA5E6AF85}"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40912443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6DD4B2-97E1-4333-8133-73DDA5E6AF85}"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DC13C0-E39A-4A86-88B3-18429D6DABD8}" type="slidenum">
              <a:rPr lang="en-US" smtClean="0"/>
              <a:t>‹#›</a:t>
            </a:fld>
            <a:endParaRPr lang="en-US"/>
          </a:p>
        </p:txBody>
      </p:sp>
    </p:spTree>
    <p:extLst>
      <p:ext uri="{BB962C8B-B14F-4D97-AF65-F5344CB8AC3E}">
        <p14:creationId xmlns:p14="http://schemas.microsoft.com/office/powerpoint/2010/main" val="2140255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D85E30-5A4C-4B20-A88A-EA7C77C1780A}" type="datetimeFigureOut">
              <a:rPr lang="en-US" smtClean="0"/>
              <a:t>2/25/2012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841972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ind of">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hasCustomPrompt="1"/>
          </p:nvPr>
        </p:nvSpPr>
        <p:spPr>
          <a:xfrm>
            <a:off x="457200" y="1600200"/>
            <a:ext cx="4038600" cy="2209800"/>
          </a:xfrm>
        </p:spPr>
        <p:txBody>
          <a:bodyPr/>
          <a:lstStyle>
            <a:lvl1pPr>
              <a:defRPr sz="2800"/>
            </a:lvl1pPr>
            <a:lvl2pPr>
              <a:defRPr sz="2400"/>
            </a:lvl2pPr>
            <a:lvl3pPr>
              <a:defRPr sz="2000"/>
            </a:lvl3pPr>
            <a:lvl4pPr marL="1371600" indent="0">
              <a:buNone/>
              <a:defRPr sz="1800"/>
            </a:lvl4pPr>
            <a:lvl5pPr>
              <a:defRPr sz="1800"/>
            </a:lvl5pPr>
            <a:lvl6pPr>
              <a:defRPr sz="1800"/>
            </a:lvl6pPr>
            <a:lvl7pPr>
              <a:defRPr sz="1800"/>
            </a:lvl7pPr>
            <a:lvl8pPr>
              <a:defRPr sz="1800"/>
            </a:lvl8pPr>
            <a:lvl9pPr>
              <a:defRPr sz="1800"/>
            </a:lvl9pPr>
          </a:lstStyle>
          <a:p>
            <a:pPr lvl="0"/>
            <a:r>
              <a:rPr lang="en-US" dirty="0" smtClean="0"/>
              <a:t>Insert example</a:t>
            </a:r>
            <a:endParaRPr lang="en-US" dirty="0"/>
          </a:p>
        </p:txBody>
      </p:sp>
      <p:sp>
        <p:nvSpPr>
          <p:cNvPr id="8" name="Content Placeholder 2"/>
          <p:cNvSpPr>
            <a:spLocks noGrp="1"/>
          </p:cNvSpPr>
          <p:nvPr>
            <p:ph sz="half" idx="10" hasCustomPrompt="1"/>
          </p:nvPr>
        </p:nvSpPr>
        <p:spPr>
          <a:xfrm>
            <a:off x="457200" y="4191000"/>
            <a:ext cx="4038600"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Insert guidance</a:t>
            </a:r>
            <a:endParaRPr lang="en-US" dirty="0"/>
          </a:p>
        </p:txBody>
      </p:sp>
      <p:sp>
        <p:nvSpPr>
          <p:cNvPr id="9" name="Content Placeholder 2"/>
          <p:cNvSpPr>
            <a:spLocks noGrp="1"/>
          </p:cNvSpPr>
          <p:nvPr>
            <p:ph sz="half" idx="11" hasCustomPrompt="1"/>
          </p:nvPr>
        </p:nvSpPr>
        <p:spPr>
          <a:xfrm>
            <a:off x="4876800" y="1600200"/>
            <a:ext cx="4038600" cy="22097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Insert </a:t>
            </a:r>
            <a:r>
              <a:rPr lang="en-US" dirty="0" err="1" smtClean="0"/>
              <a:t>nonexample</a:t>
            </a:r>
            <a:endParaRPr lang="en-US" dirty="0" smtClean="0"/>
          </a:p>
        </p:txBody>
      </p:sp>
      <p:sp>
        <p:nvSpPr>
          <p:cNvPr id="10" name="Content Placeholder 2"/>
          <p:cNvSpPr>
            <a:spLocks noGrp="1"/>
          </p:cNvSpPr>
          <p:nvPr>
            <p:ph sz="half" idx="12" hasCustomPrompt="1"/>
          </p:nvPr>
        </p:nvSpPr>
        <p:spPr>
          <a:xfrm>
            <a:off x="4876800" y="4191000"/>
            <a:ext cx="4038600" cy="2209799"/>
          </a:xfrm>
        </p:spPr>
        <p:txBody>
          <a:bodyPr/>
          <a:lstStyle>
            <a:lvl1pPr>
              <a:defRPr sz="28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Insert guidance</a:t>
            </a:r>
          </a:p>
        </p:txBody>
      </p:sp>
      <p:sp>
        <p:nvSpPr>
          <p:cNvPr id="11" name="Date Placeholder 10"/>
          <p:cNvSpPr>
            <a:spLocks noGrp="1"/>
          </p:cNvSpPr>
          <p:nvPr>
            <p:ph type="dt" sz="half" idx="13"/>
          </p:nvPr>
        </p:nvSpPr>
        <p:spPr/>
        <p:txBody>
          <a:bodyPr/>
          <a:lstStyle/>
          <a:p>
            <a:fld id="{A2D85E30-5A4C-4B20-A88A-EA7C77C1780A}" type="datetimeFigureOut">
              <a:rPr lang="en-US" smtClean="0"/>
              <a:t>2/25/2012</a:t>
            </a:fld>
            <a:endParaRPr lang="en-US"/>
          </a:p>
        </p:txBody>
      </p:sp>
      <p:sp>
        <p:nvSpPr>
          <p:cNvPr id="12" name="Footer Placeholder 11"/>
          <p:cNvSpPr>
            <a:spLocks noGrp="1"/>
          </p:cNvSpPr>
          <p:nvPr>
            <p:ph type="ftr" sz="quarter" idx="14"/>
          </p:nvPr>
        </p:nvSpPr>
        <p:spPr/>
        <p:txBody>
          <a:bodyPr/>
          <a:lstStyle/>
          <a:p>
            <a:r>
              <a:rPr lang="en-US" dirty="0" smtClean="0"/>
              <a:t>Kino of Example</a:t>
            </a:r>
            <a:endParaRPr lang="en-US" dirty="0"/>
          </a:p>
        </p:txBody>
      </p:sp>
      <p:sp>
        <p:nvSpPr>
          <p:cNvPr id="13" name="Slide Number Placeholder 12"/>
          <p:cNvSpPr>
            <a:spLocks noGrp="1"/>
          </p:cNvSpPr>
          <p:nvPr>
            <p:ph type="sldNum" sz="quarter" idx="15"/>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2234339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D85E30-5A4C-4B20-A88A-EA7C77C1780A}" type="datetimeFigureOut">
              <a:rPr lang="en-US" smtClean="0"/>
              <a:t>2/25/2012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4076171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2D85E30-5A4C-4B20-A88A-EA7C77C1780A}" type="datetimeFigureOut">
              <a:rPr lang="en-US" smtClean="0"/>
              <a:t>2/25/2012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9299AC-A0F0-4F61-81DF-0B9B2471BB95}" type="slidenum">
              <a:rPr lang="en-US" smtClean="0"/>
              <a:t>‹#›</a:t>
            </a:fld>
            <a:endParaRPr lang="en-US"/>
          </a:p>
        </p:txBody>
      </p:sp>
      <p:sp>
        <p:nvSpPr>
          <p:cNvPr id="10" name="TextBox 9"/>
          <p:cNvSpPr txBox="1"/>
          <p:nvPr userDrawn="1"/>
        </p:nvSpPr>
        <p:spPr>
          <a:xfrm>
            <a:off x="1905000" y="545068"/>
            <a:ext cx="5638800" cy="369332"/>
          </a:xfrm>
          <a:prstGeom prst="rect">
            <a:avLst/>
          </a:prstGeom>
          <a:noFill/>
        </p:spPr>
        <p:txBody>
          <a:bodyPr wrap="square" rtlCol="0">
            <a:spAutoFit/>
          </a:bodyPr>
          <a:lstStyle/>
          <a:p>
            <a:r>
              <a:rPr lang="en-US" dirty="0" smtClean="0"/>
              <a:t>Click</a:t>
            </a:r>
            <a:r>
              <a:rPr lang="en-US" baseline="0" dirty="0" smtClean="0"/>
              <a:t> on the correct response to the question below.</a:t>
            </a:r>
            <a:endParaRPr lang="en-US" dirty="0"/>
          </a:p>
        </p:txBody>
      </p:sp>
      <p:sp>
        <p:nvSpPr>
          <p:cNvPr id="12" name="Text Placeholder 11"/>
          <p:cNvSpPr>
            <a:spLocks noGrp="1"/>
          </p:cNvSpPr>
          <p:nvPr>
            <p:ph type="body" sz="quarter" idx="13" hasCustomPrompt="1"/>
          </p:nvPr>
        </p:nvSpPr>
        <p:spPr>
          <a:xfrm>
            <a:off x="762000" y="1295400"/>
            <a:ext cx="7239000" cy="838200"/>
          </a:xfrm>
        </p:spPr>
        <p:txBody>
          <a:bodyPr/>
          <a:lstStyle>
            <a:lvl1pPr>
              <a:defRPr sz="1600"/>
            </a:lvl1pPr>
          </a:lstStyle>
          <a:p>
            <a:pPr lvl="0"/>
            <a:r>
              <a:rPr lang="en-US" dirty="0" smtClean="0"/>
              <a:t>Insert question</a:t>
            </a:r>
            <a:endParaRPr lang="en-US" dirty="0"/>
          </a:p>
        </p:txBody>
      </p:sp>
      <p:sp>
        <p:nvSpPr>
          <p:cNvPr id="14" name="Text Placeholder 13"/>
          <p:cNvSpPr>
            <a:spLocks noGrp="1"/>
          </p:cNvSpPr>
          <p:nvPr>
            <p:ph type="body" sz="quarter" idx="14" hasCustomPrompt="1"/>
          </p:nvPr>
        </p:nvSpPr>
        <p:spPr>
          <a:xfrm>
            <a:off x="914400" y="2514600"/>
            <a:ext cx="2590800" cy="381000"/>
          </a:xfrm>
        </p:spPr>
        <p:txBody>
          <a:bodyPr>
            <a:normAutofit/>
          </a:bodyPr>
          <a:lstStyle>
            <a:lvl1pPr>
              <a:defRPr sz="1600" baseline="0"/>
            </a:lvl1pPr>
          </a:lstStyle>
          <a:p>
            <a:pPr lvl="0"/>
            <a:r>
              <a:rPr lang="en-US" dirty="0" smtClean="0"/>
              <a:t>Insert answer choice</a:t>
            </a:r>
            <a:endParaRPr lang="en-US" dirty="0"/>
          </a:p>
        </p:txBody>
      </p:sp>
      <p:sp>
        <p:nvSpPr>
          <p:cNvPr id="15" name="Text Placeholder 13"/>
          <p:cNvSpPr>
            <a:spLocks noGrp="1"/>
          </p:cNvSpPr>
          <p:nvPr>
            <p:ph type="body" sz="quarter" idx="15" hasCustomPrompt="1"/>
          </p:nvPr>
        </p:nvSpPr>
        <p:spPr>
          <a:xfrm>
            <a:off x="914400" y="3124200"/>
            <a:ext cx="2590800" cy="381000"/>
          </a:xfrm>
        </p:spPr>
        <p:txBody>
          <a:bodyPr>
            <a:normAutofit/>
          </a:bodyPr>
          <a:lstStyle>
            <a:lvl1pPr>
              <a:defRPr sz="1600" baseline="0"/>
            </a:lvl1pPr>
          </a:lstStyle>
          <a:p>
            <a:pPr lvl="0"/>
            <a:r>
              <a:rPr lang="en-US" dirty="0" smtClean="0"/>
              <a:t>Insert answer choice</a:t>
            </a:r>
            <a:endParaRPr lang="en-US" dirty="0"/>
          </a:p>
        </p:txBody>
      </p:sp>
      <p:sp>
        <p:nvSpPr>
          <p:cNvPr id="16" name="Text Placeholder 13"/>
          <p:cNvSpPr>
            <a:spLocks noGrp="1"/>
          </p:cNvSpPr>
          <p:nvPr>
            <p:ph type="body" sz="quarter" idx="16" hasCustomPrompt="1"/>
          </p:nvPr>
        </p:nvSpPr>
        <p:spPr>
          <a:xfrm>
            <a:off x="914400" y="3733800"/>
            <a:ext cx="2590800" cy="381000"/>
          </a:xfrm>
        </p:spPr>
        <p:txBody>
          <a:bodyPr>
            <a:normAutofit/>
          </a:bodyPr>
          <a:lstStyle>
            <a:lvl1pPr>
              <a:defRPr sz="1600" baseline="0"/>
            </a:lvl1pPr>
          </a:lstStyle>
          <a:p>
            <a:pPr lvl="0"/>
            <a:r>
              <a:rPr lang="en-US" dirty="0" smtClean="0"/>
              <a:t>Insert answer choice</a:t>
            </a:r>
            <a:endParaRPr lang="en-US" dirty="0"/>
          </a:p>
        </p:txBody>
      </p:sp>
      <p:sp>
        <p:nvSpPr>
          <p:cNvPr id="17" name="Text Placeholder 13"/>
          <p:cNvSpPr>
            <a:spLocks noGrp="1"/>
          </p:cNvSpPr>
          <p:nvPr>
            <p:ph type="body" sz="quarter" idx="17" hasCustomPrompt="1"/>
          </p:nvPr>
        </p:nvSpPr>
        <p:spPr>
          <a:xfrm>
            <a:off x="914400" y="4343400"/>
            <a:ext cx="2590800" cy="381000"/>
          </a:xfrm>
        </p:spPr>
        <p:txBody>
          <a:bodyPr>
            <a:normAutofit/>
          </a:bodyPr>
          <a:lstStyle>
            <a:lvl1pPr>
              <a:defRPr sz="1600" baseline="0"/>
            </a:lvl1pPr>
          </a:lstStyle>
          <a:p>
            <a:pPr lvl="0"/>
            <a:r>
              <a:rPr lang="en-US" dirty="0" smtClean="0"/>
              <a:t>Insert answer choice</a:t>
            </a:r>
            <a:endParaRPr lang="en-US" dirty="0"/>
          </a:p>
        </p:txBody>
      </p:sp>
    </p:spTree>
    <p:extLst>
      <p:ext uri="{BB962C8B-B14F-4D97-AF65-F5344CB8AC3E}">
        <p14:creationId xmlns:p14="http://schemas.microsoft.com/office/powerpoint/2010/main" val="291514359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formation abou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D85E30-5A4C-4B20-A88A-EA7C77C1780A}" type="datetimeFigureOut">
              <a:rPr lang="en-US" smtClean="0"/>
              <a:t>2/25/2012</a:t>
            </a:fld>
            <a:endParaRPr lang="en-US"/>
          </a:p>
        </p:txBody>
      </p:sp>
      <p:sp>
        <p:nvSpPr>
          <p:cNvPr id="3" name="Footer Placeholder 2"/>
          <p:cNvSpPr>
            <a:spLocks noGrp="1"/>
          </p:cNvSpPr>
          <p:nvPr>
            <p:ph type="ftr" sz="quarter" idx="11"/>
          </p:nvPr>
        </p:nvSpPr>
        <p:spPr/>
        <p:txBody>
          <a:bodyPr/>
          <a:lstStyle/>
          <a:p>
            <a:r>
              <a:rPr lang="en-US" dirty="0" smtClean="0"/>
              <a:t>Information about</a:t>
            </a:r>
            <a:endParaRPr lang="en-US" dirty="0"/>
          </a:p>
        </p:txBody>
      </p:sp>
      <p:sp>
        <p:nvSpPr>
          <p:cNvPr id="4" name="Slide Number Placeholder 3"/>
          <p:cNvSpPr>
            <a:spLocks noGrp="1"/>
          </p:cNvSpPr>
          <p:nvPr>
            <p:ph type="sldNum" sz="quarter" idx="12"/>
          </p:nvPr>
        </p:nvSpPr>
        <p:spPr/>
        <p:txBody>
          <a:bodyPr/>
          <a:lstStyle/>
          <a:p>
            <a:fld id="{CD9299AC-A0F0-4F61-81DF-0B9B2471BB95}" type="slidenum">
              <a:rPr lang="en-US" smtClean="0"/>
              <a:t>‹#›</a:t>
            </a:fld>
            <a:endParaRPr lang="en-US"/>
          </a:p>
        </p:txBody>
      </p:sp>
      <p:sp>
        <p:nvSpPr>
          <p:cNvPr id="6" name="Picture Placeholder 5"/>
          <p:cNvSpPr>
            <a:spLocks noGrp="1"/>
          </p:cNvSpPr>
          <p:nvPr>
            <p:ph type="pic" sz="quarter" idx="13"/>
          </p:nvPr>
        </p:nvSpPr>
        <p:spPr>
          <a:xfrm>
            <a:off x="609600" y="990600"/>
            <a:ext cx="3505200" cy="3124200"/>
          </a:xfrm>
        </p:spPr>
        <p:txBody>
          <a:bodyPr/>
          <a:lstStyle/>
          <a:p>
            <a:endParaRPr lang="en-US"/>
          </a:p>
        </p:txBody>
      </p:sp>
      <p:sp>
        <p:nvSpPr>
          <p:cNvPr id="8" name="Text Placeholder 7"/>
          <p:cNvSpPr>
            <a:spLocks noGrp="1"/>
          </p:cNvSpPr>
          <p:nvPr>
            <p:ph type="body" sz="quarter" idx="14" hasCustomPrompt="1"/>
          </p:nvPr>
        </p:nvSpPr>
        <p:spPr>
          <a:xfrm>
            <a:off x="4343400" y="1600200"/>
            <a:ext cx="3581400" cy="457200"/>
          </a:xfrm>
        </p:spPr>
        <p:txBody>
          <a:bodyPr>
            <a:normAutofit/>
          </a:bodyPr>
          <a:lstStyle>
            <a:lvl1pPr>
              <a:defRPr sz="1600" baseline="0"/>
            </a:lvl1pPr>
          </a:lstStyle>
          <a:p>
            <a:pPr lvl="0"/>
            <a:r>
              <a:rPr lang="en-US" dirty="0" smtClean="0"/>
              <a:t>Insert text</a:t>
            </a:r>
            <a:endParaRPr lang="en-US" dirty="0"/>
          </a:p>
        </p:txBody>
      </p:sp>
      <p:sp>
        <p:nvSpPr>
          <p:cNvPr id="9" name="TextBox 8"/>
          <p:cNvSpPr txBox="1"/>
          <p:nvPr userDrawn="1"/>
        </p:nvSpPr>
        <p:spPr>
          <a:xfrm>
            <a:off x="4267200" y="1143000"/>
            <a:ext cx="2667000" cy="369332"/>
          </a:xfrm>
          <a:prstGeom prst="rect">
            <a:avLst/>
          </a:prstGeom>
          <a:noFill/>
        </p:spPr>
        <p:txBody>
          <a:bodyPr wrap="square" rtlCol="0">
            <a:spAutoFit/>
          </a:bodyPr>
          <a:lstStyle/>
          <a:p>
            <a:r>
              <a:rPr lang="en-US" dirty="0" smtClean="0"/>
              <a:t>What animal is this?</a:t>
            </a:r>
            <a:endParaRPr lang="en-US" dirty="0"/>
          </a:p>
        </p:txBody>
      </p:sp>
      <p:sp>
        <p:nvSpPr>
          <p:cNvPr id="10" name="TextBox 9"/>
          <p:cNvSpPr txBox="1"/>
          <p:nvPr userDrawn="1"/>
        </p:nvSpPr>
        <p:spPr>
          <a:xfrm>
            <a:off x="4267200" y="2145268"/>
            <a:ext cx="3657600" cy="369332"/>
          </a:xfrm>
          <a:prstGeom prst="rect">
            <a:avLst/>
          </a:prstGeom>
          <a:noFill/>
        </p:spPr>
        <p:txBody>
          <a:bodyPr wrap="square" rtlCol="0">
            <a:spAutoFit/>
          </a:bodyPr>
          <a:lstStyle/>
          <a:p>
            <a:r>
              <a:rPr lang="en-US" dirty="0" smtClean="0"/>
              <a:t>Where does this animal live?</a:t>
            </a:r>
            <a:endParaRPr lang="en-US" dirty="0"/>
          </a:p>
        </p:txBody>
      </p:sp>
      <p:sp>
        <p:nvSpPr>
          <p:cNvPr id="13" name="TextBox 12"/>
          <p:cNvSpPr txBox="1"/>
          <p:nvPr userDrawn="1"/>
        </p:nvSpPr>
        <p:spPr>
          <a:xfrm>
            <a:off x="4267200" y="3059668"/>
            <a:ext cx="3657600" cy="369332"/>
          </a:xfrm>
          <a:prstGeom prst="rect">
            <a:avLst/>
          </a:prstGeom>
          <a:noFill/>
        </p:spPr>
        <p:txBody>
          <a:bodyPr wrap="square" rtlCol="0">
            <a:spAutoFit/>
          </a:bodyPr>
          <a:lstStyle/>
          <a:p>
            <a:r>
              <a:rPr lang="en-US" dirty="0" smtClean="0"/>
              <a:t>Is this animal native</a:t>
            </a:r>
            <a:r>
              <a:rPr lang="en-US" baseline="0" dirty="0" smtClean="0"/>
              <a:t> to Hawaii?</a:t>
            </a:r>
            <a:endParaRPr lang="en-US" dirty="0"/>
          </a:p>
        </p:txBody>
      </p:sp>
      <p:sp>
        <p:nvSpPr>
          <p:cNvPr id="15" name="Text Placeholder 7"/>
          <p:cNvSpPr>
            <a:spLocks noGrp="1"/>
          </p:cNvSpPr>
          <p:nvPr>
            <p:ph type="body" sz="quarter" idx="15" hasCustomPrompt="1"/>
          </p:nvPr>
        </p:nvSpPr>
        <p:spPr>
          <a:xfrm>
            <a:off x="4343400" y="2590800"/>
            <a:ext cx="3581400" cy="457200"/>
          </a:xfrm>
        </p:spPr>
        <p:txBody>
          <a:bodyPr>
            <a:normAutofit/>
          </a:bodyPr>
          <a:lstStyle>
            <a:lvl1pPr>
              <a:defRPr sz="1600" baseline="0"/>
            </a:lvl1pPr>
          </a:lstStyle>
          <a:p>
            <a:pPr lvl="0"/>
            <a:r>
              <a:rPr lang="en-US" dirty="0" smtClean="0"/>
              <a:t>Insert text</a:t>
            </a:r>
            <a:endParaRPr lang="en-US" dirty="0"/>
          </a:p>
        </p:txBody>
      </p:sp>
      <p:sp>
        <p:nvSpPr>
          <p:cNvPr id="16" name="Text Placeholder 7"/>
          <p:cNvSpPr>
            <a:spLocks noGrp="1"/>
          </p:cNvSpPr>
          <p:nvPr>
            <p:ph type="body" sz="quarter" idx="16" hasCustomPrompt="1"/>
          </p:nvPr>
        </p:nvSpPr>
        <p:spPr>
          <a:xfrm>
            <a:off x="4343400" y="3505200"/>
            <a:ext cx="3581400" cy="457200"/>
          </a:xfrm>
        </p:spPr>
        <p:txBody>
          <a:bodyPr>
            <a:normAutofit/>
          </a:bodyPr>
          <a:lstStyle>
            <a:lvl1pPr>
              <a:defRPr sz="1600" baseline="0"/>
            </a:lvl1pPr>
          </a:lstStyle>
          <a:p>
            <a:pPr lvl="0"/>
            <a:r>
              <a:rPr lang="en-US" dirty="0" smtClean="0"/>
              <a:t>Insert text</a:t>
            </a:r>
            <a:endParaRPr lang="en-US" dirty="0"/>
          </a:p>
        </p:txBody>
      </p:sp>
      <p:sp>
        <p:nvSpPr>
          <p:cNvPr id="17" name="TextBox 16"/>
          <p:cNvSpPr txBox="1"/>
          <p:nvPr userDrawn="1"/>
        </p:nvSpPr>
        <p:spPr>
          <a:xfrm>
            <a:off x="4267200" y="4126468"/>
            <a:ext cx="3657600" cy="369332"/>
          </a:xfrm>
          <a:prstGeom prst="rect">
            <a:avLst/>
          </a:prstGeom>
          <a:noFill/>
        </p:spPr>
        <p:txBody>
          <a:bodyPr wrap="square" rtlCol="0">
            <a:spAutoFit/>
          </a:bodyPr>
          <a:lstStyle/>
          <a:p>
            <a:r>
              <a:rPr lang="en-US" dirty="0" smtClean="0"/>
              <a:t>Is this animal federally protected?</a:t>
            </a:r>
            <a:endParaRPr lang="en-US" dirty="0"/>
          </a:p>
        </p:txBody>
      </p:sp>
      <p:sp>
        <p:nvSpPr>
          <p:cNvPr id="18" name="Text Placeholder 7"/>
          <p:cNvSpPr>
            <a:spLocks noGrp="1"/>
          </p:cNvSpPr>
          <p:nvPr>
            <p:ph type="body" sz="quarter" idx="17" hasCustomPrompt="1"/>
          </p:nvPr>
        </p:nvSpPr>
        <p:spPr>
          <a:xfrm>
            <a:off x="4343400" y="4572000"/>
            <a:ext cx="3581400" cy="457200"/>
          </a:xfrm>
        </p:spPr>
        <p:txBody>
          <a:bodyPr>
            <a:normAutofit/>
          </a:bodyPr>
          <a:lstStyle>
            <a:lvl1pPr>
              <a:defRPr sz="1600" baseline="0"/>
            </a:lvl1pPr>
          </a:lstStyle>
          <a:p>
            <a:pPr lvl="0"/>
            <a:r>
              <a:rPr lang="en-US" dirty="0" smtClean="0"/>
              <a:t>Insert text</a:t>
            </a:r>
            <a:endParaRPr lang="en-US" dirty="0"/>
          </a:p>
        </p:txBody>
      </p:sp>
    </p:spTree>
    <p:extLst>
      <p:ext uri="{BB962C8B-B14F-4D97-AF65-F5344CB8AC3E}">
        <p14:creationId xmlns:p14="http://schemas.microsoft.com/office/powerpoint/2010/main" val="9826469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12" restart="whenNotActive" fill="hold" evtFilter="cancelBubble" nodeType="interactiveSeq">
                <p:stCondLst>
                  <p:cond evt="onClick" delay="0">
                    <p:tgtEl>
                      <p:spTgt spid="13"/>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childTnLst>
        </p:cTn>
      </p:par>
    </p:tnLst>
    <p:bldLst>
      <p:bldP spid="8" grpId="0" build="p">
        <p:tmplLst>
          <p:tmpl lvl="1">
            <p:tnLst>
              <p:par>
                <p:cTn presetID="1" presetClass="entr" presetSubtype="0" fill="hold" nodeType="clickEffect">
                  <p:stCondLst>
                    <p:cond delay="0"/>
                  </p:stCondLst>
                  <p:childTnLst>
                    <p:set>
                      <p:cBhvr>
                        <p:cTn dur="1" fill="hold">
                          <p:stCondLst>
                            <p:cond delay="0"/>
                          </p:stCondLst>
                        </p:cTn>
                        <p:tgtEl>
                          <p:spTgt spid="8"/>
                        </p:tgtEl>
                        <p:attrNameLst>
                          <p:attrName>style.visibility</p:attrName>
                        </p:attrNameLst>
                      </p:cBhvr>
                      <p:to>
                        <p:strVal val="visible"/>
                      </p:to>
                    </p:set>
                  </p:childTnLst>
                </p:cTn>
              </p:par>
            </p:tnLst>
          </p:tmpl>
        </p:tmplLst>
      </p:bldP>
      <p:bldP spid="15" grpId="0" build="p">
        <p:tmplLst>
          <p:tmpl lvl="1">
            <p:tnLst>
              <p:par>
                <p:cTn presetID="1" presetClass="entr" presetSubtype="0" fill="hold" nodeType="clickEffect">
                  <p:stCondLst>
                    <p:cond delay="0"/>
                  </p:stCondLst>
                  <p:childTnLst>
                    <p:set>
                      <p:cBhvr>
                        <p:cTn dur="1" fill="hold">
                          <p:stCondLst>
                            <p:cond delay="0"/>
                          </p:stCondLst>
                        </p:cTn>
                        <p:tgtEl>
                          <p:spTgt spid="15"/>
                        </p:tgtEl>
                        <p:attrNameLst>
                          <p:attrName>style.visibility</p:attrName>
                        </p:attrNameLst>
                      </p:cBhvr>
                      <p:to>
                        <p:strVal val="visible"/>
                      </p:to>
                    </p:set>
                  </p:childTnLst>
                </p:cTn>
              </p:par>
            </p:tnLst>
          </p:tmpl>
        </p:tmplLst>
      </p:bldP>
      <p:bldP spid="16" grpId="0" build="p">
        <p:tmplLst>
          <p:tmpl lvl="1">
            <p:tnLst>
              <p:par>
                <p:cTn presetID="1" presetClass="entr" presetSubtype="0" fill="hold" nodeType="clickEffect">
                  <p:stCondLst>
                    <p:cond delay="0"/>
                  </p:stCondLst>
                  <p:childTnLst>
                    <p:set>
                      <p:cBhvr>
                        <p:cTn dur="1" fill="hold">
                          <p:stCondLst>
                            <p:cond delay="0"/>
                          </p:stCondLst>
                        </p:cTn>
                        <p:tgtEl>
                          <p:spTgt spid="16"/>
                        </p:tgtEl>
                        <p:attrNameLst>
                          <p:attrName>style.visibility</p:attrName>
                        </p:attrNameLst>
                      </p:cBhvr>
                      <p:to>
                        <p:strVal val="visible"/>
                      </p:to>
                    </p:set>
                  </p:childTnLst>
                </p:cTn>
              </p:par>
            </p:tnLst>
          </p:tmpl>
        </p:tmplLst>
      </p:bldP>
      <p:bldP spid="18" grpId="0" build="p">
        <p:tmplLst>
          <p:tmpl lvl="1">
            <p:tnLst>
              <p:par>
                <p:cTn presetID="1" presetClass="entr" presetSubtype="0" fill="hold" nodeType="clickEffect">
                  <p:stCondLst>
                    <p:cond delay="0"/>
                  </p:stCondLst>
                  <p:childTnLst>
                    <p:set>
                      <p:cBhvr>
                        <p:cTn dur="1" fill="hold">
                          <p:stCondLst>
                            <p:cond delay="0"/>
                          </p:stCondLst>
                        </p:cTn>
                        <p:tgtEl>
                          <p:spTgt spid="18"/>
                        </p:tgtEl>
                        <p:attrNameLst>
                          <p:attrName>style.visibility</p:attrName>
                        </p:attrNameLst>
                      </p:cBhvr>
                      <p:to>
                        <p:strVal val="visible"/>
                      </p:to>
                    </p:se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D85E30-5A4C-4B20-A88A-EA7C77C1780A}" type="datetimeFigureOut">
              <a:rPr lang="en-US" smtClean="0"/>
              <a:t>2/25/2012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187356573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D85E30-5A4C-4B20-A88A-EA7C77C1780A}" type="datetimeFigureOut">
              <a:rPr lang="en-US" smtClean="0"/>
              <a:t>2/25/2012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9299AC-A0F0-4F61-81DF-0B9B2471BB95}" type="slidenum">
              <a:rPr lang="en-US" smtClean="0"/>
              <a:t>‹#›</a:t>
            </a:fld>
            <a:endParaRPr lang="en-US"/>
          </a:p>
        </p:txBody>
      </p:sp>
    </p:spTree>
    <p:extLst>
      <p:ext uri="{BB962C8B-B14F-4D97-AF65-F5344CB8AC3E}">
        <p14:creationId xmlns:p14="http://schemas.microsoft.com/office/powerpoint/2010/main" val="272112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D85E30-5A4C-4B20-A88A-EA7C77C1780A}" type="datetimeFigureOut">
              <a:rPr lang="en-US" smtClean="0"/>
              <a:t>2/25/2012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9299AC-A0F0-4F61-81DF-0B9B2471BB95}" type="slidenum">
              <a:rPr lang="en-US" smtClean="0"/>
              <a:t>‹#›</a:t>
            </a:fld>
            <a:endParaRPr lang="en-US"/>
          </a:p>
        </p:txBody>
      </p:sp>
    </p:spTree>
    <p:extLst>
      <p:ext uri="{BB962C8B-B14F-4D97-AF65-F5344CB8AC3E}">
        <p14:creationId xmlns:p14="http://schemas.microsoft.com/office/powerpoint/2010/main" val="2265191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2"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6DD4B2-97E1-4333-8133-73DDA5E6AF85}" type="datetimeFigureOut">
              <a:rPr lang="en-US" smtClean="0"/>
              <a:t>2/25/2012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DC13C0-E39A-4A86-88B3-18429D6DABD8}" type="slidenum">
              <a:rPr lang="en-US" smtClean="0"/>
              <a:t>‹#›</a:t>
            </a:fld>
            <a:endParaRPr lang="en-US"/>
          </a:p>
        </p:txBody>
      </p:sp>
    </p:spTree>
    <p:extLst>
      <p:ext uri="{BB962C8B-B14F-4D97-AF65-F5344CB8AC3E}">
        <p14:creationId xmlns:p14="http://schemas.microsoft.com/office/powerpoint/2010/main" val="10501857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7.jp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audio" Target="../media/audio1.wav"/><Relationship Id="rId7" Type="http://schemas.openxmlformats.org/officeDocument/2006/relationships/hyperlink" Target="file:///C:\Users\Melissa\Desktop\ETEC750%2007.wav"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hyperlink" Target="file:///C:\Users\Melissa\Desktop\ETEC750%2006.wav" TargetMode="External"/><Relationship Id="rId5" Type="http://schemas.openxmlformats.org/officeDocument/2006/relationships/hyperlink" Target="file:///C:\Users\Melissa\Desktop\ETEC750%2005.wav" TargetMode="External"/><Relationship Id="rId4" Type="http://schemas.openxmlformats.org/officeDocument/2006/relationships/hyperlink" Target="file:///C:\Users\Melissa\Desktop\ETEC750%2004.wa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762000" y="533400"/>
            <a:ext cx="7772400" cy="1470025"/>
          </a:xfrm>
        </p:spPr>
        <p:txBody>
          <a:bodyPr/>
          <a:lstStyle/>
          <a:p>
            <a:r>
              <a:rPr lang="en-US" dirty="0" smtClean="0"/>
              <a:t>Coral Reefs in Hawaii</a:t>
            </a:r>
            <a:endParaRPr lang="en-US" dirty="0"/>
          </a:p>
        </p:txBody>
      </p:sp>
      <p:sp>
        <p:nvSpPr>
          <p:cNvPr id="8" name="Subtitle 7"/>
          <p:cNvSpPr>
            <a:spLocks noGrp="1"/>
          </p:cNvSpPr>
          <p:nvPr>
            <p:ph type="subTitle" idx="1"/>
          </p:nvPr>
        </p:nvSpPr>
        <p:spPr/>
        <p:txBody>
          <a:bodyPr/>
          <a:lstStyle/>
          <a:p>
            <a:r>
              <a:rPr lang="en-US" dirty="0" smtClean="0"/>
              <a:t>Melissa Nakamura</a:t>
            </a:r>
          </a:p>
          <a:p>
            <a:r>
              <a:rPr lang="en-US" dirty="0" smtClean="0"/>
              <a:t>ETEC 750B</a:t>
            </a:r>
          </a:p>
          <a:p>
            <a:r>
              <a:rPr lang="en-US" dirty="0" smtClean="0"/>
              <a:t>February 25, 2012</a:t>
            </a:r>
            <a:endParaRPr lang="en-US"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1676400"/>
            <a:ext cx="2946400" cy="2209800"/>
          </a:xfrm>
          <a:prstGeom prst="rect">
            <a:avLst/>
          </a:prstGeom>
        </p:spPr>
      </p:pic>
    </p:spTree>
    <p:extLst>
      <p:ext uri="{BB962C8B-B14F-4D97-AF65-F5344CB8AC3E}">
        <p14:creationId xmlns:p14="http://schemas.microsoft.com/office/powerpoint/2010/main" val="16864438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2835" r="12835"/>
          <a:stretch>
            <a:fillRect/>
          </a:stretch>
        </p:blipFill>
        <p:spPr/>
      </p:pic>
      <p:sp>
        <p:nvSpPr>
          <p:cNvPr id="3" name="Text Placeholder 2"/>
          <p:cNvSpPr>
            <a:spLocks noGrp="1"/>
          </p:cNvSpPr>
          <p:nvPr>
            <p:ph type="body" sz="quarter" idx="14"/>
          </p:nvPr>
        </p:nvSpPr>
        <p:spPr/>
        <p:txBody>
          <a:bodyPr/>
          <a:lstStyle/>
          <a:p>
            <a:pPr marL="0" indent="0">
              <a:buNone/>
            </a:pPr>
            <a:r>
              <a:rPr lang="en-US" dirty="0" smtClean="0"/>
              <a:t>The Hawaiian Monk Seal</a:t>
            </a:r>
            <a:endParaRPr lang="en-US" dirty="0"/>
          </a:p>
        </p:txBody>
      </p:sp>
      <p:sp>
        <p:nvSpPr>
          <p:cNvPr id="4" name="Text Placeholder 3"/>
          <p:cNvSpPr>
            <a:spLocks noGrp="1"/>
          </p:cNvSpPr>
          <p:nvPr>
            <p:ph type="body" sz="quarter" idx="15"/>
          </p:nvPr>
        </p:nvSpPr>
        <p:spPr/>
        <p:txBody>
          <a:bodyPr/>
          <a:lstStyle/>
          <a:p>
            <a:pPr marL="0" indent="0">
              <a:buNone/>
            </a:pPr>
            <a:r>
              <a:rPr lang="en-US" dirty="0" smtClean="0"/>
              <a:t>Hawaii</a:t>
            </a:r>
            <a:endParaRPr lang="en-US" dirty="0"/>
          </a:p>
        </p:txBody>
      </p:sp>
      <p:sp>
        <p:nvSpPr>
          <p:cNvPr id="5" name="Text Placeholder 4"/>
          <p:cNvSpPr>
            <a:spLocks noGrp="1"/>
          </p:cNvSpPr>
          <p:nvPr>
            <p:ph type="body" sz="quarter" idx="16"/>
          </p:nvPr>
        </p:nvSpPr>
        <p:spPr/>
        <p:txBody>
          <a:bodyPr/>
          <a:lstStyle/>
          <a:p>
            <a:pPr marL="0" indent="0">
              <a:buNone/>
            </a:pPr>
            <a:r>
              <a:rPr lang="en-US" dirty="0" smtClean="0"/>
              <a:t>Yes</a:t>
            </a:r>
            <a:endParaRPr lang="en-US" dirty="0"/>
          </a:p>
        </p:txBody>
      </p:sp>
      <p:sp>
        <p:nvSpPr>
          <p:cNvPr id="6" name="Text Placeholder 5"/>
          <p:cNvSpPr>
            <a:spLocks noGrp="1"/>
          </p:cNvSpPr>
          <p:nvPr>
            <p:ph type="body" sz="quarter" idx="17"/>
          </p:nvPr>
        </p:nvSpPr>
        <p:spPr>
          <a:xfrm>
            <a:off x="4343400" y="4572000"/>
            <a:ext cx="3581400" cy="685800"/>
          </a:xfrm>
        </p:spPr>
        <p:txBody>
          <a:bodyPr>
            <a:normAutofit/>
          </a:bodyPr>
          <a:lstStyle/>
          <a:p>
            <a:pPr marL="0" indent="0">
              <a:buNone/>
            </a:pPr>
            <a:r>
              <a:rPr lang="en-US" dirty="0" smtClean="0"/>
              <a:t>Yes, although their population continue to decline.</a:t>
            </a:r>
            <a:endParaRPr lang="en-US" dirty="0"/>
          </a:p>
        </p:txBody>
      </p:sp>
      <p:sp>
        <p:nvSpPr>
          <p:cNvPr id="8" name="Right Arrow 7">
            <a:hlinkClick r:id="" action="ppaction://hlinkshowjump?jump=nextslide"/>
          </p:cNvPr>
          <p:cNvSpPr/>
          <p:nvPr/>
        </p:nvSpPr>
        <p:spPr>
          <a:xfrm>
            <a:off x="7239000" y="5943600"/>
            <a:ext cx="12192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85800" y="304800"/>
            <a:ext cx="8077200" cy="369332"/>
          </a:xfrm>
          <a:prstGeom prst="rect">
            <a:avLst/>
          </a:prstGeom>
          <a:noFill/>
        </p:spPr>
        <p:txBody>
          <a:bodyPr wrap="square" rtlCol="0">
            <a:spAutoFit/>
          </a:bodyPr>
          <a:lstStyle/>
          <a:p>
            <a:r>
              <a:rPr lang="en-US" dirty="0" smtClean="0"/>
              <a:t>Click on the question to learn more about this animal.</a:t>
            </a:r>
            <a:endParaRPr lang="en-US" dirty="0"/>
          </a:p>
        </p:txBody>
      </p:sp>
    </p:spTree>
    <p:extLst>
      <p:ext uri="{BB962C8B-B14F-4D97-AF65-F5344CB8AC3E}">
        <p14:creationId xmlns:p14="http://schemas.microsoft.com/office/powerpoint/2010/main" val="1632595157"/>
      </p:ext>
    </p:extLst>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nextCondLst>
                <p:cond evt="onClick" delay="0">
                  <p:tgtEl>
                    <p:spTgt spid="6"/>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1800" dirty="0" smtClean="0"/>
              <a:t>Non-native species are species that live outside of its native geographical region.  Introduced by humans, they are either intentionally or accidentally introduced to a region.  The effects have shown both beneficial and harmful to the geographical region.  Which of the following species are native to Hawaii?</a:t>
            </a:r>
            <a:endParaRPr lang="en-US" sz="1800" dirty="0"/>
          </a:p>
        </p:txBody>
      </p:sp>
      <p:pic>
        <p:nvPicPr>
          <p:cNvPr id="17" name="Content Placeholder 1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42366" y="1600200"/>
            <a:ext cx="3668268" cy="2209800"/>
          </a:xfrm>
        </p:spPr>
      </p:pic>
      <p:sp>
        <p:nvSpPr>
          <p:cNvPr id="6" name="Content Placeholder 5"/>
          <p:cNvSpPr>
            <a:spLocks noGrp="1"/>
          </p:cNvSpPr>
          <p:nvPr>
            <p:ph sz="half" idx="10"/>
          </p:nvPr>
        </p:nvSpPr>
        <p:spPr/>
        <p:txBody>
          <a:bodyPr>
            <a:normAutofit fontScale="85000" lnSpcReduction="20000"/>
          </a:bodyPr>
          <a:lstStyle/>
          <a:p>
            <a:pPr marL="0" indent="0">
              <a:buNone/>
            </a:pPr>
            <a:r>
              <a:rPr lang="en-US" dirty="0" smtClean="0"/>
              <a:t>The </a:t>
            </a:r>
            <a:r>
              <a:rPr lang="en-US" dirty="0" err="1" smtClean="0"/>
              <a:t>bullethead</a:t>
            </a:r>
            <a:r>
              <a:rPr lang="en-US" dirty="0" smtClean="0"/>
              <a:t> parrotfish is native to Hawaii but can also be found in the Indian Ocean, Pacific Ocean and Red Sea.  They are easily spotted by their “bullet” like head and sharp teeth.</a:t>
            </a:r>
            <a:endParaRPr lang="en-US" dirty="0"/>
          </a:p>
        </p:txBody>
      </p:sp>
      <p:pic>
        <p:nvPicPr>
          <p:cNvPr id="12" name="Content Placeholder 11"/>
          <p:cNvPicPr>
            <a:picLocks noGrp="1" noChangeAspect="1"/>
          </p:cNvPicPr>
          <p:nvPr>
            <p:ph sz="half" idx="11"/>
          </p:nvPr>
        </p:nvPicPr>
        <p:blipFill>
          <a:blip r:embed="rId4" cstate="print">
            <a:extLst>
              <a:ext uri="{28A0092B-C50C-407E-A947-70E740481C1C}">
                <a14:useLocalDpi xmlns:a14="http://schemas.microsoft.com/office/drawing/2010/main" val="0"/>
              </a:ext>
            </a:extLst>
          </a:blip>
          <a:stretch>
            <a:fillRect/>
          </a:stretch>
        </p:blipFill>
        <p:spPr>
          <a:xfrm>
            <a:off x="5422900" y="1600200"/>
            <a:ext cx="2946400" cy="2209800"/>
          </a:xfrm>
        </p:spPr>
      </p:pic>
      <p:sp>
        <p:nvSpPr>
          <p:cNvPr id="10" name="Content Placeholder 9"/>
          <p:cNvSpPr>
            <a:spLocks noGrp="1"/>
          </p:cNvSpPr>
          <p:nvPr>
            <p:ph sz="half" idx="12"/>
          </p:nvPr>
        </p:nvSpPr>
        <p:spPr/>
        <p:txBody>
          <a:bodyPr>
            <a:normAutofit fontScale="85000" lnSpcReduction="20000"/>
          </a:bodyPr>
          <a:lstStyle/>
          <a:p>
            <a:pPr marL="0" indent="0">
              <a:buNone/>
            </a:pPr>
            <a:r>
              <a:rPr lang="en-US" dirty="0" err="1" smtClean="0"/>
              <a:t>Taape</a:t>
            </a:r>
            <a:r>
              <a:rPr lang="en-US" dirty="0" smtClean="0"/>
              <a:t> is a non-native species to Hawaii.  It was introduced to Hawaii in the 1950s in hope to be a popular game fish.  The </a:t>
            </a:r>
            <a:r>
              <a:rPr lang="en-US" dirty="0" err="1" smtClean="0"/>
              <a:t>taape</a:t>
            </a:r>
            <a:r>
              <a:rPr lang="en-US" dirty="0" smtClean="0"/>
              <a:t> never established as a game fish but have established itself in Hawaii.</a:t>
            </a:r>
            <a:endParaRPr lang="en-US" dirty="0"/>
          </a:p>
        </p:txBody>
      </p:sp>
      <p:sp>
        <p:nvSpPr>
          <p:cNvPr id="13" name="TextBox 12"/>
          <p:cNvSpPr txBox="1"/>
          <p:nvPr/>
        </p:nvSpPr>
        <p:spPr>
          <a:xfrm>
            <a:off x="1295400" y="3745468"/>
            <a:ext cx="2514600" cy="369332"/>
          </a:xfrm>
          <a:prstGeom prst="rect">
            <a:avLst/>
          </a:prstGeom>
          <a:noFill/>
        </p:spPr>
        <p:txBody>
          <a:bodyPr wrap="square" rtlCol="0">
            <a:spAutoFit/>
          </a:bodyPr>
          <a:lstStyle/>
          <a:p>
            <a:r>
              <a:rPr lang="en-US" dirty="0" err="1" smtClean="0"/>
              <a:t>Bullethead</a:t>
            </a:r>
            <a:r>
              <a:rPr lang="en-US" dirty="0" smtClean="0"/>
              <a:t> Parrotfish</a:t>
            </a:r>
            <a:endParaRPr lang="en-US" dirty="0"/>
          </a:p>
        </p:txBody>
      </p:sp>
      <p:sp>
        <p:nvSpPr>
          <p:cNvPr id="14" name="TextBox 13"/>
          <p:cNvSpPr txBox="1"/>
          <p:nvPr/>
        </p:nvSpPr>
        <p:spPr>
          <a:xfrm>
            <a:off x="5943600" y="3745468"/>
            <a:ext cx="2209800" cy="369332"/>
          </a:xfrm>
          <a:prstGeom prst="rect">
            <a:avLst/>
          </a:prstGeom>
          <a:noFill/>
        </p:spPr>
        <p:txBody>
          <a:bodyPr wrap="square" rtlCol="0">
            <a:spAutoFit/>
          </a:bodyPr>
          <a:lstStyle/>
          <a:p>
            <a:r>
              <a:rPr lang="en-US" dirty="0" smtClean="0"/>
              <a:t>Blue Line Snapper</a:t>
            </a:r>
            <a:endParaRPr lang="en-US" dirty="0"/>
          </a:p>
        </p:txBody>
      </p:sp>
      <p:sp>
        <p:nvSpPr>
          <p:cNvPr id="15" name="TextBox 14"/>
          <p:cNvSpPr txBox="1"/>
          <p:nvPr/>
        </p:nvSpPr>
        <p:spPr>
          <a:xfrm>
            <a:off x="4343400" y="2133600"/>
            <a:ext cx="1066800" cy="923330"/>
          </a:xfrm>
          <a:prstGeom prst="rect">
            <a:avLst/>
          </a:prstGeom>
          <a:noFill/>
        </p:spPr>
        <p:txBody>
          <a:bodyPr wrap="square" rtlCol="0">
            <a:spAutoFit/>
          </a:bodyPr>
          <a:lstStyle/>
          <a:p>
            <a:pPr algn="ctr"/>
            <a:r>
              <a:rPr lang="en-US" dirty="0" smtClean="0"/>
              <a:t>Click here for guidance</a:t>
            </a:r>
            <a:endParaRPr lang="en-US" dirty="0"/>
          </a:p>
        </p:txBody>
      </p:sp>
      <p:sp>
        <p:nvSpPr>
          <p:cNvPr id="18" name="Right Arrow 17">
            <a:hlinkClick r:id="" action="ppaction://hlinkshowjump?jump=nextslide"/>
          </p:cNvPr>
          <p:cNvSpPr/>
          <p:nvPr/>
        </p:nvSpPr>
        <p:spPr>
          <a:xfrm>
            <a:off x="7467600" y="6096000"/>
            <a:ext cx="12192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815359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6" grpId="0" build="p"/>
      <p:bldP spid="1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pPr marL="0" indent="0">
              <a:buNone/>
            </a:pPr>
            <a:r>
              <a:rPr lang="en-US" dirty="0" smtClean="0"/>
              <a:t>Mutualism</a:t>
            </a:r>
            <a:endParaRPr lang="en-US" dirty="0"/>
          </a:p>
        </p:txBody>
      </p:sp>
      <p:sp>
        <p:nvSpPr>
          <p:cNvPr id="3" name="Text Placeholder 2"/>
          <p:cNvSpPr>
            <a:spLocks noGrp="1"/>
          </p:cNvSpPr>
          <p:nvPr>
            <p:ph type="body" sz="quarter" idx="16"/>
          </p:nvPr>
        </p:nvSpPr>
        <p:spPr>
          <a:xfrm>
            <a:off x="3276600" y="3581400"/>
            <a:ext cx="1828800" cy="304800"/>
          </a:xfrm>
        </p:spPr>
        <p:txBody>
          <a:bodyPr/>
          <a:lstStyle/>
          <a:p>
            <a:pPr marL="0" indent="0">
              <a:buNone/>
            </a:pPr>
            <a:r>
              <a:rPr lang="en-US" dirty="0" smtClean="0"/>
              <a:t>Commensal</a:t>
            </a:r>
            <a:endParaRPr lang="en-US" dirty="0"/>
          </a:p>
        </p:txBody>
      </p:sp>
      <p:sp>
        <p:nvSpPr>
          <p:cNvPr id="4" name="Text Placeholder 3"/>
          <p:cNvSpPr>
            <a:spLocks noGrp="1"/>
          </p:cNvSpPr>
          <p:nvPr>
            <p:ph type="body" sz="quarter" idx="17"/>
          </p:nvPr>
        </p:nvSpPr>
        <p:spPr>
          <a:xfrm>
            <a:off x="3276600" y="4800600"/>
            <a:ext cx="1828800" cy="304800"/>
          </a:xfrm>
        </p:spPr>
        <p:txBody>
          <a:bodyPr/>
          <a:lstStyle/>
          <a:p>
            <a:pPr marL="0" indent="0">
              <a:buNone/>
            </a:pPr>
            <a:r>
              <a:rPr lang="en-US" dirty="0" smtClean="0"/>
              <a:t>Parasitic</a:t>
            </a:r>
            <a:endParaRPr lang="en-US" dirty="0"/>
          </a:p>
        </p:txBody>
      </p:sp>
      <p:pic>
        <p:nvPicPr>
          <p:cNvPr id="12" name="Cleaning Symbiosis.avi">
            <a:hlinkClick r:id="" action="ppaction://media"/>
          </p:cNvPr>
          <p:cNvPicPr>
            <a:picLocks noGrp="1" noChangeAspect="1"/>
          </p:cNvPicPr>
          <p:nvPr>
            <p:ph sz="quarter" idx="19"/>
            <a:videoFile r:link="rId2"/>
            <p:extLst>
              <p:ext uri="{DAA4B4D4-6D71-4841-9C94-3DE7FCFB9230}">
                <p14:media xmlns:p14="http://schemas.microsoft.com/office/powerpoint/2010/main" r:embed="rId1"/>
              </p:ext>
            </p:extLst>
          </p:nvPr>
        </p:nvPicPr>
        <p:blipFill>
          <a:blip r:embed="rId5"/>
          <a:stretch>
            <a:fillRect/>
          </a:stretch>
        </p:blipFill>
        <p:spPr>
          <a:xfrm>
            <a:off x="685800" y="1981200"/>
            <a:ext cx="2286000" cy="1714500"/>
          </a:xfrm>
        </p:spPr>
      </p:pic>
      <p:sp>
        <p:nvSpPr>
          <p:cNvPr id="6" name="Text Placeholder 5"/>
          <p:cNvSpPr>
            <a:spLocks noGrp="1"/>
          </p:cNvSpPr>
          <p:nvPr>
            <p:ph type="body" sz="quarter" idx="20"/>
          </p:nvPr>
        </p:nvSpPr>
        <p:spPr>
          <a:xfrm>
            <a:off x="4800600" y="1981200"/>
            <a:ext cx="2209800" cy="1295400"/>
          </a:xfrm>
        </p:spPr>
        <p:txBody>
          <a:bodyPr/>
          <a:lstStyle/>
          <a:p>
            <a:pPr marL="0" indent="0">
              <a:buNone/>
            </a:pPr>
            <a:r>
              <a:rPr lang="en-US" dirty="0" smtClean="0"/>
              <a:t>Correct!  Both the turtle and cleaner wrasse benefits from this relationship</a:t>
            </a:r>
            <a:endParaRPr lang="en-US" dirty="0"/>
          </a:p>
        </p:txBody>
      </p:sp>
      <p:sp>
        <p:nvSpPr>
          <p:cNvPr id="7" name="Text Placeholder 6"/>
          <p:cNvSpPr>
            <a:spLocks noGrp="1"/>
          </p:cNvSpPr>
          <p:nvPr>
            <p:ph type="body" sz="quarter" idx="21"/>
          </p:nvPr>
        </p:nvSpPr>
        <p:spPr>
          <a:xfrm>
            <a:off x="4800600" y="3581400"/>
            <a:ext cx="2286000" cy="914400"/>
          </a:xfrm>
        </p:spPr>
        <p:txBody>
          <a:bodyPr/>
          <a:lstStyle/>
          <a:p>
            <a:pPr marL="0" indent="0">
              <a:buNone/>
            </a:pPr>
            <a:r>
              <a:rPr lang="en-US" dirty="0" smtClean="0"/>
              <a:t>No, this is when one species benefit while the other is not harmed</a:t>
            </a:r>
            <a:endParaRPr lang="en-US" dirty="0"/>
          </a:p>
        </p:txBody>
      </p:sp>
      <p:sp>
        <p:nvSpPr>
          <p:cNvPr id="8" name="Text Placeholder 7"/>
          <p:cNvSpPr>
            <a:spLocks noGrp="1"/>
          </p:cNvSpPr>
          <p:nvPr>
            <p:ph type="body" sz="quarter" idx="22"/>
          </p:nvPr>
        </p:nvSpPr>
        <p:spPr>
          <a:xfrm>
            <a:off x="4800600" y="4800600"/>
            <a:ext cx="1828800" cy="1371600"/>
          </a:xfrm>
        </p:spPr>
        <p:txBody>
          <a:bodyPr/>
          <a:lstStyle/>
          <a:p>
            <a:pPr marL="0" indent="0">
              <a:buNone/>
            </a:pPr>
            <a:r>
              <a:rPr lang="en-US" dirty="0" smtClean="0"/>
              <a:t>No, this is when one species harms another</a:t>
            </a:r>
            <a:endParaRPr lang="en-US" dirty="0"/>
          </a:p>
        </p:txBody>
      </p:sp>
      <p:pic>
        <p:nvPicPr>
          <p:cNvPr id="14" name="Content Placeholder 13"/>
          <p:cNvPicPr>
            <a:picLocks noGrp="1" noChangeAspect="1"/>
          </p:cNvPicPr>
          <p:nvPr>
            <p:ph sz="quarter" idx="24"/>
          </p:nvPr>
        </p:nvPicPr>
        <p:blipFill>
          <a:blip r:embed="rId6" cstate="print">
            <a:extLst>
              <a:ext uri="{28A0092B-C50C-407E-A947-70E740481C1C}">
                <a14:useLocalDpi xmlns:a14="http://schemas.microsoft.com/office/drawing/2010/main" val="0"/>
              </a:ext>
            </a:extLst>
          </a:blip>
          <a:stretch>
            <a:fillRect/>
          </a:stretch>
        </p:blipFill>
        <p:spPr>
          <a:xfrm>
            <a:off x="7391400" y="3764335"/>
            <a:ext cx="1447800" cy="960065"/>
          </a:xfrm>
        </p:spPr>
      </p:pic>
      <p:pic>
        <p:nvPicPr>
          <p:cNvPr id="15" name="Content Placeholder 14"/>
          <p:cNvPicPr>
            <a:picLocks noGrp="1" noChangeAspect="1"/>
          </p:cNvPicPr>
          <p:nvPr>
            <p:ph sz="quarter" idx="25"/>
          </p:nvPr>
        </p:nvPicPr>
        <p:blipFill>
          <a:blip r:embed="rId7">
            <a:extLst>
              <a:ext uri="{28A0092B-C50C-407E-A947-70E740481C1C}">
                <a14:useLocalDpi xmlns:a14="http://schemas.microsoft.com/office/drawing/2010/main" val="0"/>
              </a:ext>
            </a:extLst>
          </a:blip>
          <a:stretch>
            <a:fillRect/>
          </a:stretch>
        </p:blipFill>
        <p:spPr>
          <a:xfrm>
            <a:off x="7315200" y="4953000"/>
            <a:ext cx="1524000" cy="1143000"/>
          </a:xfrm>
        </p:spPr>
      </p:pic>
      <p:pic>
        <p:nvPicPr>
          <p:cNvPr id="13" name="Cleaning Symbiosis.avi">
            <a:hlinkClick r:id="" action="ppaction://media"/>
          </p:cNvPr>
          <p:cNvPicPr>
            <a:picLocks noGrp="1" noChangeAspect="1"/>
          </p:cNvPicPr>
          <p:nvPr>
            <p:ph sz="quarter" idx="19"/>
            <a:videoFile r:link="rId2"/>
            <p:extLst>
              <p:ext uri="{DAA4B4D4-6D71-4841-9C94-3DE7FCFB9230}">
                <p14:media xmlns:p14="http://schemas.microsoft.com/office/powerpoint/2010/main" r:embed="rId1"/>
              </p:ext>
            </p:extLst>
          </p:nvPr>
        </p:nvPicPr>
        <p:blipFill>
          <a:blip r:embed="rId5"/>
          <a:stretch>
            <a:fillRect/>
          </a:stretch>
        </p:blipFill>
        <p:spPr>
          <a:xfrm>
            <a:off x="7289800" y="2057400"/>
            <a:ext cx="1625600" cy="1219200"/>
          </a:xfrm>
        </p:spPr>
      </p:pic>
      <p:sp>
        <p:nvSpPr>
          <p:cNvPr id="16" name="Right Arrow 15">
            <a:hlinkClick r:id="" action="ppaction://hlinkshowjump?jump=nextslide"/>
          </p:cNvPr>
          <p:cNvSpPr/>
          <p:nvPr/>
        </p:nvSpPr>
        <p:spPr>
          <a:xfrm>
            <a:off x="7315200" y="6172200"/>
            <a:ext cx="12192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792959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vol="80000">
                <p:cTn id="7" fill="hold" display="0">
                  <p:stCondLst>
                    <p:cond delay="indefinite"/>
                  </p:stCondLst>
                </p:cTn>
                <p:tgtEl>
                  <p:spTgt spid="12"/>
                </p:tgtEl>
              </p:cMediaNode>
            </p:video>
            <p:video>
              <p:cMediaNode vol="80000">
                <p:cTn id="8" fill="hold" display="0">
                  <p:stCondLst>
                    <p:cond delay="indefinite"/>
                  </p:stCondLst>
                </p:cTn>
                <p:tgtEl>
                  <p:spTgt spid="13"/>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childTnLst>
              </p:cTn>
              <p:nextCondLst>
                <p:cond evt="onClick" delay="0">
                  <p:tgtEl>
                    <p:spTgt spid="2"/>
                  </p:tgtEl>
                </p:cond>
              </p:nextCondLst>
            </p:seq>
            <p:seq concurrent="1" nextAc="seek">
              <p:cTn id="18" restart="whenNotActive" fill="hold" evtFilter="cancelBubble" nodeType="interactiveSeq">
                <p:stCondLst>
                  <p:cond evt="onClick" delay="0">
                    <p:tgtEl>
                      <p:spTgt spid="3"/>
                    </p:tgtEl>
                  </p:cond>
                </p:stCondLst>
                <p:endSync evt="end" delay="0">
                  <p:rtn val="all"/>
                </p:endSync>
                <p:childTnLst>
                  <p:par>
                    <p:cTn id="19" fill="hold">
                      <p:stCondLst>
                        <p:cond delay="0"/>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3"/>
                  </p:tgtEl>
                </p:cond>
              </p:nextCondLst>
            </p:seq>
            <p:seq concurrent="1" nextAc="seek">
              <p:cTn id="27" restart="whenNotActive" fill="hold" evtFilter="cancelBubble" nodeType="interactiveSeq">
                <p:stCondLst>
                  <p:cond evt="onClick" delay="0">
                    <p:tgtEl>
                      <p:spTgt spid="4"/>
                    </p:tgtEl>
                  </p:cond>
                </p:stCondLst>
                <p:endSync evt="end" delay="0">
                  <p:rtn val="all"/>
                </p:endSync>
                <p:childTnLst>
                  <p:par>
                    <p:cTn id="28" fill="hold">
                      <p:stCondLst>
                        <p:cond delay="0"/>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4"/>
                  </p:tgtEl>
                </p:cond>
              </p:nextCondLst>
            </p:seq>
          </p:childTnLst>
        </p:cTn>
      </p:par>
    </p:tnLst>
    <p:bldLst>
      <p:bldP spid="6" grpId="0" build="p"/>
      <p:bldP spid="7" grpId="0" build="p"/>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sz="quarter" idx="13"/>
          </p:nvPr>
        </p:nvSpPr>
        <p:spPr/>
        <p:txBody>
          <a:bodyPr/>
          <a:lstStyle/>
          <a:p>
            <a:pPr marL="0" indent="0">
              <a:buNone/>
            </a:pPr>
            <a:r>
              <a:rPr lang="en-US" dirty="0" smtClean="0"/>
              <a:t>Which of the following industry is NOT affected by the existence of coral reefs?</a:t>
            </a:r>
          </a:p>
          <a:p>
            <a:pPr marL="0" indent="0">
              <a:buNone/>
            </a:pPr>
            <a:r>
              <a:rPr lang="en-US" dirty="0" smtClean="0"/>
              <a:t>Click on the           for feedback response.</a:t>
            </a:r>
            <a:endParaRPr lang="en-US" dirty="0"/>
          </a:p>
        </p:txBody>
      </p:sp>
      <p:sp>
        <p:nvSpPr>
          <p:cNvPr id="13" name="Text Placeholder 12"/>
          <p:cNvSpPr>
            <a:spLocks noGrp="1"/>
          </p:cNvSpPr>
          <p:nvPr>
            <p:ph type="body" sz="quarter" idx="14"/>
          </p:nvPr>
        </p:nvSpPr>
        <p:spPr/>
        <p:txBody>
          <a:bodyPr/>
          <a:lstStyle/>
          <a:p>
            <a:pPr marL="0" indent="0">
              <a:buNone/>
            </a:pPr>
            <a:r>
              <a:rPr lang="en-US" dirty="0" smtClean="0"/>
              <a:t>Real Estate Industry</a:t>
            </a:r>
            <a:endParaRPr lang="en-US" dirty="0"/>
          </a:p>
        </p:txBody>
      </p:sp>
      <p:sp>
        <p:nvSpPr>
          <p:cNvPr id="14" name="Text Placeholder 13"/>
          <p:cNvSpPr>
            <a:spLocks noGrp="1"/>
          </p:cNvSpPr>
          <p:nvPr>
            <p:ph type="body" sz="quarter" idx="15"/>
          </p:nvPr>
        </p:nvSpPr>
        <p:spPr/>
        <p:txBody>
          <a:bodyPr/>
          <a:lstStyle/>
          <a:p>
            <a:pPr marL="0" indent="0">
              <a:buNone/>
            </a:pPr>
            <a:r>
              <a:rPr lang="en-US" dirty="0" smtClean="0"/>
              <a:t>Fishing industry</a:t>
            </a:r>
            <a:endParaRPr lang="en-US" dirty="0"/>
          </a:p>
        </p:txBody>
      </p:sp>
      <p:sp>
        <p:nvSpPr>
          <p:cNvPr id="15" name="Text Placeholder 14"/>
          <p:cNvSpPr>
            <a:spLocks noGrp="1"/>
          </p:cNvSpPr>
          <p:nvPr>
            <p:ph type="body" sz="quarter" idx="16"/>
          </p:nvPr>
        </p:nvSpPr>
        <p:spPr/>
        <p:txBody>
          <a:bodyPr/>
          <a:lstStyle/>
          <a:p>
            <a:pPr marL="0" indent="0">
              <a:buNone/>
            </a:pPr>
            <a:r>
              <a:rPr lang="en-US" dirty="0" smtClean="0"/>
              <a:t>Shipping industry</a:t>
            </a:r>
            <a:endParaRPr lang="en-US" dirty="0"/>
          </a:p>
        </p:txBody>
      </p:sp>
      <p:sp>
        <p:nvSpPr>
          <p:cNvPr id="16" name="Text Placeholder 15"/>
          <p:cNvSpPr>
            <a:spLocks noGrp="1"/>
          </p:cNvSpPr>
          <p:nvPr>
            <p:ph type="body" sz="quarter" idx="17"/>
          </p:nvPr>
        </p:nvSpPr>
        <p:spPr>
          <a:xfrm>
            <a:off x="914400" y="4343400"/>
            <a:ext cx="3505200" cy="381000"/>
          </a:xfrm>
        </p:spPr>
        <p:txBody>
          <a:bodyPr>
            <a:normAutofit/>
          </a:bodyPr>
          <a:lstStyle/>
          <a:p>
            <a:pPr marL="0" indent="0">
              <a:buNone/>
            </a:pPr>
            <a:r>
              <a:rPr lang="en-US" dirty="0" smtClean="0"/>
              <a:t>Marine recreational industry</a:t>
            </a:r>
            <a:endParaRPr lang="en-US" dirty="0"/>
          </a:p>
        </p:txBody>
      </p:sp>
      <p:sp>
        <p:nvSpPr>
          <p:cNvPr id="17" name="Right Arrow 16">
            <a:hlinkClick r:id="" action="ppaction://hlinkshowjump?jump=nextslide"/>
          </p:cNvPr>
          <p:cNvSpPr/>
          <p:nvPr/>
        </p:nvSpPr>
        <p:spPr>
          <a:xfrm>
            <a:off x="7239000" y="5943600"/>
            <a:ext cx="12192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ction Button: Sound 19">
            <a:hlinkClick r:id="rId4" action="ppaction://hlinkfile" highlightClick="1">
              <a:snd r:embed="rId3" name="applause.wav"/>
            </a:hlinkClick>
          </p:cNvPr>
          <p:cNvSpPr/>
          <p:nvPr/>
        </p:nvSpPr>
        <p:spPr>
          <a:xfrm>
            <a:off x="304800" y="2514600"/>
            <a:ext cx="381000" cy="3810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ction Button: Sound 20">
            <a:hlinkClick r:id="rId5" action="ppaction://hlinkfile" highlightClick="1">
              <a:snd r:embed="rId3" name="applause.wav"/>
            </a:hlinkClick>
          </p:cNvPr>
          <p:cNvSpPr/>
          <p:nvPr/>
        </p:nvSpPr>
        <p:spPr>
          <a:xfrm>
            <a:off x="304800" y="3124200"/>
            <a:ext cx="381000" cy="3810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ction Button: Sound 21">
            <a:hlinkClick r:id="rId6" action="ppaction://hlinkfile" highlightClick="1">
              <a:snd r:embed="rId3" name="applause.wav"/>
            </a:hlinkClick>
          </p:cNvPr>
          <p:cNvSpPr/>
          <p:nvPr/>
        </p:nvSpPr>
        <p:spPr>
          <a:xfrm>
            <a:off x="304800" y="3733800"/>
            <a:ext cx="381000" cy="3810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ction Button: Sound 22">
            <a:hlinkClick r:id="rId7" action="ppaction://hlinkfile" highlightClick="1">
              <a:snd r:embed="rId3" name="applause.wav"/>
            </a:hlinkClick>
          </p:cNvPr>
          <p:cNvSpPr/>
          <p:nvPr/>
        </p:nvSpPr>
        <p:spPr>
          <a:xfrm>
            <a:off x="304800" y="4267200"/>
            <a:ext cx="381000" cy="3810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33900" y="2066925"/>
            <a:ext cx="3848100" cy="2886075"/>
          </a:xfrm>
          <a:prstGeom prst="rect">
            <a:avLst/>
          </a:prstGeom>
        </p:spPr>
      </p:pic>
      <p:sp>
        <p:nvSpPr>
          <p:cNvPr id="25" name="Action Button: Sound 24">
            <a:hlinkClick r:id="rId4" action="ppaction://hlinkfile" highlightClick="1">
              <a:snd r:embed="rId3" name="applause.wav"/>
            </a:hlinkClick>
          </p:cNvPr>
          <p:cNvSpPr/>
          <p:nvPr/>
        </p:nvSpPr>
        <p:spPr>
          <a:xfrm>
            <a:off x="1905000" y="1600200"/>
            <a:ext cx="381000" cy="381000"/>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916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12" restart="whenNotActive" fill="hold" evtFilter="cancelBubble" nodeType="interactiveSeq">
                <p:stCondLst>
                  <p:cond evt="onClick" delay="0">
                    <p:tgtEl>
                      <p:spTgt spid="14"/>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17" restart="whenNotActive" fill="hold" evtFilter="cancelBubble" nodeType="interactiveSeq">
                <p:stCondLst>
                  <p:cond evt="onClick" delay="0">
                    <p:tgtEl>
                      <p:spTgt spid="15"/>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childTnLst>
        </p:cTn>
      </p:par>
    </p:tnLst>
    <p:bldLst>
      <p:bldP spid="20" grpId="0" animBg="1"/>
      <p:bldP spid="21" grpId="0" animBg="1"/>
      <p:bldP spid="22" grpId="0" animBg="1"/>
      <p:bldP spid="23" grpId="0" animBg="1"/>
      <p:bldP spid="2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TotalTime>
  <Words>258</Words>
  <Application>Microsoft Office PowerPoint</Application>
  <PresentationFormat>On-screen Show (4:3)</PresentationFormat>
  <Paragraphs>35</Paragraphs>
  <Slides>5</Slides>
  <Notes>5</Notes>
  <HiddenSlides>0</HiddenSlides>
  <MMClips>2</MMClips>
  <ScaleCrop>false</ScaleCrop>
  <HeadingPairs>
    <vt:vector size="4" baseType="variant">
      <vt:variant>
        <vt:lpstr>Theme</vt:lpstr>
      </vt:variant>
      <vt:variant>
        <vt:i4>2</vt:i4>
      </vt:variant>
      <vt:variant>
        <vt:lpstr>Slide Titles</vt:lpstr>
      </vt:variant>
      <vt:variant>
        <vt:i4>5</vt:i4>
      </vt:variant>
    </vt:vector>
  </HeadingPairs>
  <TitlesOfParts>
    <vt:vector size="7" baseType="lpstr">
      <vt:lpstr>Office Theme</vt:lpstr>
      <vt:lpstr>Custom Design</vt:lpstr>
      <vt:lpstr>Coral Reefs in Hawaii</vt:lpstr>
      <vt:lpstr>PowerPoint Presentation</vt:lpstr>
      <vt:lpstr>Non-native species are species that live outside of its native geographical region.  Introduced by humans, they are either intentionally or accidentally introduced to a region.  The effects have shown both beneficial and harmful to the geographical region.  Which of the following species are native to Hawaii?</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dc:creator>
  <cp:lastModifiedBy>Melissa</cp:lastModifiedBy>
  <cp:revision>17</cp:revision>
  <dcterms:created xsi:type="dcterms:W3CDTF">2012-02-25T20:57:58Z</dcterms:created>
  <dcterms:modified xsi:type="dcterms:W3CDTF">2012-02-26T02:21:03Z</dcterms:modified>
</cp:coreProperties>
</file>